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F545A-3EE4-49A9-8BF6-411779D76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651622-59D4-421F-865D-1B8DFE0BB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20A161-F761-461B-B6F8-DD295631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F3CB11-F898-4627-B975-8C2937AA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C429C8-3967-4C78-AAA8-DE921107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206795"/>
      </p:ext>
    </p:extLst>
  </p:cSld>
  <p:clrMapOvr>
    <a:masterClrMapping/>
  </p:clrMapOvr>
  <p:transition advClick="0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E88395-0905-487C-A701-EF0EB86B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4D308E-C1FC-4D42-814D-0C317FD96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12D2E0-6062-4CDA-8A0D-91944A14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C11BDD-2394-4C0A-A3C0-56074E43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F7BE8C-992A-452B-97E2-5F7BB97B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836837"/>
      </p:ext>
    </p:extLst>
  </p:cSld>
  <p:clrMapOvr>
    <a:masterClrMapping/>
  </p:clrMapOvr>
  <p:transition advClick="0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B1EA49F-1A5F-4236-85A7-AC0184ED53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3FCA606-A17E-4CBC-926F-E82BA131D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DD4FC7-7176-41A5-A6B6-919750A8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D06E03-1FDC-42E6-B3FC-8DF21CFC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B907EA-1AFE-4202-971E-27D0A6F1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88442"/>
      </p:ext>
    </p:extLst>
  </p:cSld>
  <p:clrMapOvr>
    <a:masterClrMapping/>
  </p:clrMapOvr>
  <p:transition advClick="0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65071-D415-435F-90F8-18E27546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DE9D5-1A3D-479E-BDFC-BED8B8567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4CFAEE-B516-4614-9A63-A83CC2C6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C2E0F3-8DA8-419F-BD85-260131AB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40EF1F-28F0-4081-A030-E5ACDE63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753390"/>
      </p:ext>
    </p:extLst>
  </p:cSld>
  <p:clrMapOvr>
    <a:masterClrMapping/>
  </p:clrMapOvr>
  <p:transition advClick="0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5E6868-AE0B-4C13-98F7-931F2B28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D5CFE4-7553-4DC6-B56A-DB503FF0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512B57-748C-4F97-AC8F-0561E0D9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1525B1-1FE7-463E-BB29-1E1B7915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2FB643-BE35-41A9-9C5C-61F64BE4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54802"/>
      </p:ext>
    </p:extLst>
  </p:cSld>
  <p:clrMapOvr>
    <a:masterClrMapping/>
  </p:clrMapOvr>
  <p:transition advClick="0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FF51AE-BBBB-44E1-A3F6-D5477732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92D06-AC25-4B9C-BB51-25AB01CF1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7152E31-20D2-4D5E-9BF8-D7DE40766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55D2364-A35C-470D-AFD2-C931C6208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193E38-AC65-422E-BE81-D2A14A38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2EB2C9-643F-4175-91B4-2E8D9B7A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116593"/>
      </p:ext>
    </p:extLst>
  </p:cSld>
  <p:clrMapOvr>
    <a:masterClrMapping/>
  </p:clrMapOvr>
  <p:transition advClick="0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804BD-B7DB-4029-96E9-36AE362E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14AA1E-6612-4E03-8C22-CA6CC48FC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9DEBCE-271E-4BA4-8A04-95BD70AB6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0AA124F-358C-4ECA-8BA6-E23DE8927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33FD5D3-B4CA-4484-9B10-423A241B4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4B04F70-619D-47D1-994D-2B60F89A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F0BDBE-B6D1-43C8-9D87-B07F51D9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40DF66C-A562-4565-837C-CA8E97DF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893379"/>
      </p:ext>
    </p:extLst>
  </p:cSld>
  <p:clrMapOvr>
    <a:masterClrMapping/>
  </p:clrMapOvr>
  <p:transition advClick="0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D3B4E-2140-440B-8DF8-5B4F5470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5BE9CE-5743-457F-9AB5-F4774FD3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F549879-C45D-4825-AE0C-C586EB0E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D1B4897-A0E6-41B1-A60A-B05C550F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141768"/>
      </p:ext>
    </p:extLst>
  </p:cSld>
  <p:clrMapOvr>
    <a:masterClrMapping/>
  </p:clrMapOvr>
  <p:transition advClick="0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72BF40-9983-4385-A0F9-9ACAFC05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BAE92B5-D59C-458F-B283-A4FABBA0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ACC4F1-90AE-474A-A481-5E53C70D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345119"/>
      </p:ext>
    </p:extLst>
  </p:cSld>
  <p:clrMapOvr>
    <a:masterClrMapping/>
  </p:clrMapOvr>
  <p:transition advClick="0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F0A443-C377-4AB7-9195-1750E662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DAD012-D258-415F-9ED6-062681619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3E1375-5C87-4E51-832C-F240D1E1A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945022-4B37-4265-AD0A-8DD5B2F6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75F91E-BA10-4AF0-BAC5-249AE0BA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55106F5-B0E7-409A-B2B0-F2968F70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401302"/>
      </p:ext>
    </p:extLst>
  </p:cSld>
  <p:clrMapOvr>
    <a:masterClrMapping/>
  </p:clrMapOvr>
  <p:transition advClick="0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4363AD-DF03-49BC-94E7-CA0F9D9F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7A0586A-3362-4065-AD60-286C97B72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04F1E8-C0C9-4622-94F0-0919CC6B7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94F1B68-6CDB-4BD9-A950-C545941F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89BD47-14EF-48D2-AA7A-1A869D4F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009B81-8766-4DE2-957C-F0CAF4D0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70529"/>
      </p:ext>
    </p:extLst>
  </p:cSld>
  <p:clrMapOvr>
    <a:masterClrMapping/>
  </p:clrMapOvr>
  <p:transition advClick="0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9B384D8-3D6D-4117-A522-6B4DEFCD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BE1C1F-599D-4F42-A75A-97ECF9B1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C402E3-9EA2-419B-AF88-213ED327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74B4-95AB-4109-8ECC-0380ECEAE07B}" type="datetimeFigureOut">
              <a:rPr lang="pl-PL" smtClean="0"/>
              <a:t>2022-01-18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BBC445-1538-4001-AB39-B75F767A1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317303-3D3F-4E11-B05D-AF800B4BD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7B84-C593-424A-9E02-6B4A86752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0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767CCD-0E75-477C-B315-011132212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66128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Laboratorium Szkolnego Budżetu Obywatelskiego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7469D2-14E6-4C48-B3C1-90662F32A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127" y="5696868"/>
            <a:ext cx="5631565" cy="190211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73090F-B79F-4FE3-8382-59CB0D299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4" y="2366128"/>
            <a:ext cx="6762752" cy="449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6031"/>
      </p:ext>
    </p:extLst>
  </p:cSld>
  <p:clrMapOvr>
    <a:masterClrMapping/>
  </p:clrMapOvr>
  <p:transition advClick="0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852BCE-BD5C-4C1B-8401-B7DB0553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4813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Harmonogram projektu.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1CB8161-1012-40B8-891F-5E19F2DB2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24491" y="1071563"/>
            <a:ext cx="6343018" cy="57864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0180003"/>
      </p:ext>
    </p:extLst>
  </p:cSld>
  <p:clrMapOvr>
    <a:masterClrMapping/>
  </p:clrMapOvr>
  <p:transition advClick="0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DA4719-C76F-4A92-83D1-8005ADFE7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1751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Warsztaty z generowania pomysłów.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6C1416-7C0D-4658-807D-06D49BA73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72055"/>
            <a:ext cx="12191999" cy="5785944"/>
          </a:xfrm>
        </p:spPr>
        <p:txBody>
          <a:bodyPr/>
          <a:lstStyle/>
          <a:p>
            <a:pPr marL="0" indent="0" algn="just">
              <a:buNone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F366EF4-1E1F-4B85-B800-231CDA979B4D}"/>
              </a:ext>
            </a:extLst>
          </p:cNvPr>
          <p:cNvSpPr txBox="1"/>
          <p:nvPr/>
        </p:nvSpPr>
        <p:spPr>
          <a:xfrm>
            <a:off x="-3" y="882869"/>
            <a:ext cx="5638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endParaRPr lang="pl-PL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806D03A-B474-4C8C-A5B1-757FCCAB90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74291"/>
            <a:ext cx="6229316" cy="4981472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6A4F98B-C420-4169-978F-25427D263E6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9062" y="1266495"/>
            <a:ext cx="6032938" cy="5397063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4065720478"/>
      </p:ext>
    </p:extLst>
  </p:cSld>
  <p:clrMapOvr>
    <a:masterClrMapping/>
  </p:clrMapOvr>
  <p:transition advClick="0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BA7107-4224-4785-B0F0-5880BC34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5833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Warsztaty z generowania pomysłów.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CBF3120-2550-4036-A889-433B13B31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 rot="16200000">
            <a:off x="-863262" y="1856329"/>
            <a:ext cx="5864932" cy="4138408"/>
          </a:xfrm>
          <a:effectLst>
            <a:softEdge rad="88900"/>
          </a:effec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B8E6AC8-B9C1-49AD-BDC1-37B6B2DD00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2884" y="964092"/>
            <a:ext cx="3096325" cy="5893908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C23C974-E09A-4FCE-A0E0-489CB7250C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983409" y="1644368"/>
            <a:ext cx="5888867" cy="4528316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896685977"/>
      </p:ext>
    </p:extLst>
  </p:cSld>
  <p:clrMapOvr>
    <a:masterClrMapping/>
  </p:clrMapOvr>
  <p:transition advClick="0" advTm="8000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</Words>
  <Application>Microsoft Office PowerPoint</Application>
  <PresentationFormat>Panoramiczny</PresentationFormat>
  <Paragraphs>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Motyw pakietu Office</vt:lpstr>
      <vt:lpstr>Laboratorium Szkolnego Budżetu Obywatelskiego</vt:lpstr>
      <vt:lpstr>Harmonogram projektu.</vt:lpstr>
      <vt:lpstr>Warsztaty z generowania pomysłów.</vt:lpstr>
      <vt:lpstr>Warsztaty z generowania pomysłów.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Laboratorium Szkolnego Budżetu Obywatelskiego</dc:title>
  <dc:creator>Tomasz Ładziak</dc:creator>
  <cp:lastModifiedBy>M. Bagińska</cp:lastModifiedBy>
  <cp:revision>2</cp:revision>
  <dcterms:created xsi:type="dcterms:W3CDTF">2022-01-14T19:35:14Z</dcterms:created>
  <dcterms:modified xsi:type="dcterms:W3CDTF">2022-01-18T10:46:57Z</dcterms:modified>
</cp:coreProperties>
</file>