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6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B437B2-E847-4FB7-B76C-D4F290402879}" type="datetimeFigureOut">
              <a:rPr lang="pl-PL" smtClean="0"/>
              <a:t>2016-06-01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4C72F5-35B3-4D52-B0EB-FE5F8F39521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292959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4C72F5-35B3-4D52-B0EB-FE5F8F39521C}" type="slidenum">
              <a:rPr lang="pl-PL" smtClean="0"/>
              <a:t>12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518830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2016-06-01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2016-06-01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2016-06-01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2016-06-01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2016-06-01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2016-06-01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2016-06-01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2016-06-01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2016-06-01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2016-06-01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2016-06-01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alpha val="61000"/>
                <a:lumMod val="44000"/>
                <a:lumOff val="56000"/>
              </a:schemeClr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9000000" scaled="0"/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17FA3B-C404-4317-B0BC-953931111309}" type="datetimeFigureOut">
              <a:rPr lang="pl-PL" smtClean="0"/>
              <a:t>2016-06-01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539552" y="260648"/>
            <a:ext cx="7772400" cy="1470025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pl-PL" b="1" dirty="0" err="1" smtClean="0"/>
              <a:t>Bergerki</a:t>
            </a:r>
            <a:r>
              <a:rPr lang="pl-PL" b="1" dirty="0" smtClean="0"/>
              <a:t> i Stasieńki </a:t>
            </a:r>
            <a:endParaRPr lang="pl-PL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2060848"/>
            <a:ext cx="3361556" cy="448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ole tekstowe 3"/>
          <p:cNvSpPr txBox="1"/>
          <p:nvPr/>
        </p:nvSpPr>
        <p:spPr>
          <a:xfrm>
            <a:off x="6656524" y="6233355"/>
            <a:ext cx="24874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Wykonała </a:t>
            </a:r>
            <a:br>
              <a:rPr lang="pl-PL" dirty="0" smtClean="0"/>
            </a:br>
            <a:r>
              <a:rPr lang="pl-PL" b="1" dirty="0" smtClean="0"/>
              <a:t>Klaudia Mazurkiewicz </a:t>
            </a:r>
            <a:r>
              <a:rPr lang="pl-PL" b="1" dirty="0" err="1" smtClean="0"/>
              <a:t>Ie</a:t>
            </a:r>
            <a:endParaRPr lang="pl-PL" b="1" dirty="0"/>
          </a:p>
        </p:txBody>
      </p:sp>
    </p:spTree>
    <p:extLst>
      <p:ext uri="{BB962C8B-B14F-4D97-AF65-F5344CB8AC3E}">
        <p14:creationId xmlns:p14="http://schemas.microsoft.com/office/powerpoint/2010/main" val="1206576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pl-PL" sz="8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Pyskacz</a:t>
            </a:r>
            <a:endParaRPr lang="pl-PL" sz="8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pole tekstowe 2"/>
          <p:cNvSpPr txBox="1"/>
          <p:nvPr/>
        </p:nvSpPr>
        <p:spPr>
          <a:xfrm>
            <a:off x="467544" y="1484784"/>
            <a:ext cx="867645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pl-PL" sz="4000" dirty="0"/>
              <a:t>Hubert </a:t>
            </a:r>
            <a:r>
              <a:rPr lang="pl-PL" sz="4000" dirty="0" err="1"/>
              <a:t>Biadoń</a:t>
            </a:r>
            <a:r>
              <a:rPr lang="pl-PL" sz="4000" dirty="0"/>
              <a:t> 2d </a:t>
            </a:r>
          </a:p>
          <a:p>
            <a:pPr marL="342900" indent="-342900">
              <a:buFont typeface="+mj-lt"/>
              <a:buAutoNum type="arabicPeriod"/>
            </a:pPr>
            <a:r>
              <a:rPr lang="pl-PL" sz="4000" dirty="0"/>
              <a:t>Marzena Czerkawska 3h  </a:t>
            </a:r>
          </a:p>
          <a:p>
            <a:pPr marL="342900" indent="-342900">
              <a:buFont typeface="+mj-lt"/>
              <a:buAutoNum type="arabicPeriod"/>
            </a:pPr>
            <a:r>
              <a:rPr lang="pl-PL" sz="4000" dirty="0"/>
              <a:t>Wiktoria Górowska 2f </a:t>
            </a:r>
          </a:p>
          <a:p>
            <a:pPr marL="342900" indent="-342900">
              <a:buFont typeface="+mj-lt"/>
              <a:buAutoNum type="arabicPeriod"/>
            </a:pPr>
            <a:r>
              <a:rPr lang="pl-PL" sz="4000" dirty="0"/>
              <a:t>Anna Królikowska 3f</a:t>
            </a:r>
          </a:p>
          <a:p>
            <a:pPr marL="342900" indent="-342900">
              <a:buFont typeface="+mj-lt"/>
              <a:buAutoNum type="arabicPeriod"/>
            </a:pPr>
            <a:r>
              <a:rPr lang="pl-PL" sz="4000" dirty="0"/>
              <a:t>Katarzyna Rudecka 1f </a:t>
            </a:r>
          </a:p>
          <a:p>
            <a:pPr marL="342900" indent="-342900">
              <a:buFont typeface="+mj-lt"/>
              <a:buAutoNum type="arabicPeriod"/>
            </a:pPr>
            <a:endParaRPr lang="pl-PL" sz="4000" dirty="0"/>
          </a:p>
        </p:txBody>
      </p:sp>
    </p:spTree>
    <p:extLst>
      <p:ext uri="{BB962C8B-B14F-4D97-AF65-F5344CB8AC3E}">
        <p14:creationId xmlns:p14="http://schemas.microsoft.com/office/powerpoint/2010/main" val="4038907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pl-PL" sz="8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Pyskacz</a:t>
            </a:r>
            <a:endParaRPr lang="pl-PL" sz="80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4365104"/>
            <a:ext cx="2150740" cy="2150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ole tekstowe 2"/>
          <p:cNvSpPr txBox="1"/>
          <p:nvPr/>
        </p:nvSpPr>
        <p:spPr>
          <a:xfrm>
            <a:off x="1763688" y="1412776"/>
            <a:ext cx="580062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Marzena Czerkawska 3h</a:t>
            </a:r>
            <a:endParaRPr lang="pl-PL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85" t="33601" r="32430" b="-1978"/>
          <a:stretch/>
        </p:blipFill>
        <p:spPr bwMode="auto">
          <a:xfrm>
            <a:off x="3203848" y="2347149"/>
            <a:ext cx="2203773" cy="446016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512082"/>
            <a:ext cx="1853022" cy="1853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9972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pl-PL" sz="8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Top </a:t>
            </a:r>
            <a:r>
              <a:rPr lang="pl-PL" sz="8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r>
              <a:rPr lang="pl-PL" sz="8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hef</a:t>
            </a:r>
            <a:r>
              <a:rPr lang="pl-PL" sz="8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pl-PL" sz="8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pl-PL" sz="4000" dirty="0"/>
              <a:t>Pan Arkadiusz Butor </a:t>
            </a:r>
          </a:p>
          <a:p>
            <a:pPr marL="514350" indent="-514350">
              <a:buFont typeface="+mj-lt"/>
              <a:buAutoNum type="arabicPeriod"/>
            </a:pPr>
            <a:r>
              <a:rPr lang="pl-PL" sz="4000" dirty="0"/>
              <a:t>Pani Paulina Ciesielska </a:t>
            </a:r>
          </a:p>
          <a:p>
            <a:pPr marL="514350" indent="-514350">
              <a:buFont typeface="+mj-lt"/>
              <a:buAutoNum type="arabicPeriod"/>
            </a:pPr>
            <a:r>
              <a:rPr lang="pl-PL" sz="4000" dirty="0"/>
              <a:t>Pani Bożena </a:t>
            </a:r>
            <a:r>
              <a:rPr lang="pl-PL" sz="4000" dirty="0" err="1"/>
              <a:t>Juzaszek</a:t>
            </a:r>
            <a:r>
              <a:rPr lang="pl-PL" sz="4000" dirty="0"/>
              <a:t>    </a:t>
            </a:r>
          </a:p>
          <a:p>
            <a:pPr marL="514350" indent="-514350">
              <a:buFont typeface="+mj-lt"/>
              <a:buAutoNum type="arabicPeriod"/>
            </a:pPr>
            <a:r>
              <a:rPr lang="pl-PL" sz="4000" dirty="0"/>
              <a:t>Pani Beata </a:t>
            </a:r>
            <a:r>
              <a:rPr lang="pl-PL" sz="4000" dirty="0" err="1"/>
              <a:t>Pręgowska</a:t>
            </a:r>
            <a:r>
              <a:rPr lang="pl-PL" sz="4000" dirty="0"/>
              <a:t> </a:t>
            </a:r>
          </a:p>
          <a:p>
            <a:pPr marL="514350" indent="-514350">
              <a:buFont typeface="+mj-lt"/>
              <a:buAutoNum type="arabicPeriod"/>
            </a:pPr>
            <a:r>
              <a:rPr lang="pl-PL" sz="4000" dirty="0"/>
              <a:t>Pani Jolanta </a:t>
            </a:r>
            <a:r>
              <a:rPr lang="pl-PL" sz="4000" dirty="0" err="1"/>
              <a:t>Witak</a:t>
            </a:r>
            <a:r>
              <a:rPr lang="pl-PL" sz="4000" dirty="0"/>
              <a:t> 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59931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pl-PL" sz="8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Top </a:t>
            </a:r>
            <a:r>
              <a:rPr lang="pl-PL" sz="80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chef</a:t>
            </a:r>
            <a:r>
              <a:rPr lang="pl-PL" sz="8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endParaRPr lang="pl-PL" sz="8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65" r="54737"/>
          <a:stretch/>
        </p:blipFill>
        <p:spPr bwMode="auto">
          <a:xfrm rot="21343688">
            <a:off x="637842" y="3450524"/>
            <a:ext cx="2613366" cy="2736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73" b="7236"/>
          <a:stretch/>
        </p:blipFill>
        <p:spPr bwMode="auto">
          <a:xfrm>
            <a:off x="6196730" y="3645024"/>
            <a:ext cx="2619792" cy="2952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ole tekstowe 2"/>
          <p:cNvSpPr txBox="1"/>
          <p:nvPr/>
        </p:nvSpPr>
        <p:spPr>
          <a:xfrm>
            <a:off x="2595710" y="1412776"/>
            <a:ext cx="361477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p. Jolanta </a:t>
            </a:r>
            <a:r>
              <a:rPr lang="pl-PL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Witak</a:t>
            </a:r>
            <a:endParaRPr lang="pl-PL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00" t="29964" r="84050" b="9077"/>
          <a:stretch/>
        </p:blipFill>
        <p:spPr bwMode="auto">
          <a:xfrm>
            <a:off x="3767487" y="2077093"/>
            <a:ext cx="1271218" cy="4721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2168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pl-PL" sz="8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Oko Saurona</a:t>
            </a:r>
            <a:endParaRPr lang="pl-PL" sz="8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pl-PL" sz="4000" dirty="0"/>
              <a:t>Pani Marta Monika Bagińska   </a:t>
            </a:r>
          </a:p>
          <a:p>
            <a:pPr marL="514350" indent="-514350">
              <a:buFont typeface="+mj-lt"/>
              <a:buAutoNum type="arabicPeriod"/>
            </a:pPr>
            <a:r>
              <a:rPr lang="pl-PL" sz="4000" dirty="0"/>
              <a:t>Pani Iwona </a:t>
            </a:r>
            <a:r>
              <a:rPr lang="pl-PL" sz="4000" dirty="0" err="1"/>
              <a:t>Baszczyk</a:t>
            </a:r>
            <a:r>
              <a:rPr lang="pl-PL" sz="4000" dirty="0"/>
              <a:t>   </a:t>
            </a:r>
          </a:p>
          <a:p>
            <a:pPr marL="514350" indent="-514350">
              <a:buFont typeface="+mj-lt"/>
              <a:buAutoNum type="arabicPeriod"/>
            </a:pPr>
            <a:r>
              <a:rPr lang="pl-PL" sz="4000" dirty="0"/>
              <a:t>Pan Tomasz Ładziak    </a:t>
            </a:r>
          </a:p>
          <a:p>
            <a:pPr marL="514350" indent="-514350">
              <a:buFont typeface="+mj-lt"/>
              <a:buAutoNum type="arabicPeriod"/>
            </a:pPr>
            <a:r>
              <a:rPr lang="pl-PL" sz="4000" dirty="0"/>
              <a:t>Pani Hanna Maj  </a:t>
            </a:r>
          </a:p>
          <a:p>
            <a:pPr marL="514350" indent="-514350">
              <a:buFont typeface="+mj-lt"/>
              <a:buAutoNum type="arabicPeriod"/>
            </a:pPr>
            <a:r>
              <a:rPr lang="pl-PL" sz="4000" dirty="0"/>
              <a:t>Pani Anna Nadolska</a:t>
            </a:r>
          </a:p>
          <a:p>
            <a:pPr marL="514350" indent="-514350">
              <a:buFont typeface="+mj-lt"/>
              <a:buAutoNum type="arabicPeriod"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47124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pl-PL" sz="8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Oko Saurona</a:t>
            </a:r>
            <a:endParaRPr lang="pl-PL" sz="8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02994">
            <a:off x="501061" y="3498147"/>
            <a:ext cx="2943588" cy="29435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ole tekstowe 2"/>
          <p:cNvSpPr txBox="1"/>
          <p:nvPr/>
        </p:nvSpPr>
        <p:spPr>
          <a:xfrm>
            <a:off x="2411760" y="1416943"/>
            <a:ext cx="62646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p. Tomasz Ładziak </a:t>
            </a:r>
            <a:endParaRPr lang="pl-PL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62" t="39883" r="70063"/>
          <a:stretch/>
        </p:blipFill>
        <p:spPr bwMode="auto">
          <a:xfrm>
            <a:off x="3923928" y="2420888"/>
            <a:ext cx="1872208" cy="408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2124829"/>
            <a:ext cx="2581342" cy="3308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475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pl-P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Kaktus mi tu prędzej wyrośnie, jak zdasz u mnie na 4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pl-PL" sz="4000" dirty="0"/>
              <a:t>Pani Monika </a:t>
            </a:r>
            <a:r>
              <a:rPr lang="pl-PL" sz="4000" dirty="0" err="1"/>
              <a:t>Aumüller</a:t>
            </a:r>
            <a:r>
              <a:rPr lang="pl-PL" sz="4000" dirty="0"/>
              <a:t> </a:t>
            </a:r>
          </a:p>
          <a:p>
            <a:pPr marL="514350" indent="-514350">
              <a:buFont typeface="+mj-lt"/>
              <a:buAutoNum type="arabicPeriod"/>
            </a:pPr>
            <a:r>
              <a:rPr lang="pl-PL" sz="4000" dirty="0"/>
              <a:t>Pani Eliza Jarosińska </a:t>
            </a:r>
          </a:p>
          <a:p>
            <a:pPr marL="514350" indent="-514350">
              <a:buFont typeface="+mj-lt"/>
              <a:buAutoNum type="arabicPeriod"/>
            </a:pPr>
            <a:r>
              <a:rPr lang="pl-PL" sz="4000" dirty="0"/>
              <a:t>Pani Aneta Tymińska   </a:t>
            </a:r>
          </a:p>
          <a:p>
            <a:pPr marL="514350" indent="-514350">
              <a:buFont typeface="+mj-lt"/>
              <a:buAutoNum type="arabicPeriod"/>
            </a:pPr>
            <a:r>
              <a:rPr lang="pl-PL" sz="4000" dirty="0"/>
              <a:t>Pani Jadwiga Stachurska  </a:t>
            </a:r>
          </a:p>
          <a:p>
            <a:pPr marL="514350" indent="-514350">
              <a:buFont typeface="+mj-lt"/>
              <a:buAutoNum type="arabicPeriod"/>
            </a:pPr>
            <a:r>
              <a:rPr lang="pl-PL" sz="4000" dirty="0"/>
              <a:t>Pani Grażyna Studzińska 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793909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pl-PL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Kaktus mi tu prędzej wyrośnie, jak zdasz u mnie na 4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318168"/>
            <a:ext cx="2088232" cy="4111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ole tekstowe 2"/>
          <p:cNvSpPr txBox="1"/>
          <p:nvPr/>
        </p:nvSpPr>
        <p:spPr>
          <a:xfrm>
            <a:off x="2833554" y="1484784"/>
            <a:ext cx="407848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p. Eliza Jarosińska </a:t>
            </a:r>
            <a:endParaRPr lang="pl-PL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49" r="18226"/>
          <a:stretch/>
        </p:blipFill>
        <p:spPr bwMode="auto">
          <a:xfrm>
            <a:off x="6228184" y="4272400"/>
            <a:ext cx="2641466" cy="2372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21" t="11351" r="27038" b="16803"/>
          <a:stretch/>
        </p:blipFill>
        <p:spPr bwMode="auto">
          <a:xfrm>
            <a:off x="3667904" y="2365074"/>
            <a:ext cx="1696184" cy="38331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28323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pl-PL" sz="8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Krzykacz roku </a:t>
            </a:r>
            <a:endParaRPr lang="pl-PL" sz="8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pl-PL" sz="4000" dirty="0"/>
              <a:t>Pani Krystyna Grzelak  </a:t>
            </a:r>
          </a:p>
          <a:p>
            <a:pPr marL="514350" indent="-514350">
              <a:buFont typeface="+mj-lt"/>
              <a:buAutoNum type="arabicPeriod"/>
            </a:pPr>
            <a:r>
              <a:rPr lang="pl-PL" sz="4000" dirty="0"/>
              <a:t>Pani Dobrosława Kowalska     </a:t>
            </a:r>
          </a:p>
          <a:p>
            <a:pPr marL="514350" indent="-514350">
              <a:buFont typeface="+mj-lt"/>
              <a:buAutoNum type="arabicPeriod"/>
            </a:pPr>
            <a:r>
              <a:rPr lang="pl-PL" sz="4000" dirty="0"/>
              <a:t>Pani Elżbieta Markowska-Sadowy </a:t>
            </a:r>
          </a:p>
          <a:p>
            <a:pPr marL="514350" indent="-514350">
              <a:buFont typeface="+mj-lt"/>
              <a:buAutoNum type="arabicPeriod"/>
            </a:pPr>
            <a:r>
              <a:rPr lang="pl-PL" sz="4000" dirty="0"/>
              <a:t>Pani Grażyna Studzińska </a:t>
            </a:r>
          </a:p>
          <a:p>
            <a:pPr marL="514350" indent="-514350">
              <a:buFont typeface="+mj-lt"/>
              <a:buAutoNum type="arabicPeriod"/>
            </a:pPr>
            <a:r>
              <a:rPr lang="pl-PL" sz="4000" dirty="0"/>
              <a:t>Pani Ewelina Zielińska 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882174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ln w="19050">
            <a:solidFill>
              <a:srgbClr val="FFFFFF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pl-PL" sz="8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Krzykacz roku</a:t>
            </a:r>
            <a:endParaRPr lang="pl-PL" sz="8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08920"/>
            <a:ext cx="2699792" cy="16391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0390" y="3645024"/>
            <a:ext cx="2783833" cy="2818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ole tekstowe 2"/>
          <p:cNvSpPr txBox="1"/>
          <p:nvPr/>
        </p:nvSpPr>
        <p:spPr>
          <a:xfrm>
            <a:off x="2411760" y="1443437"/>
            <a:ext cx="537512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  <a:r>
              <a:rPr lang="pl-PL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Dobrosława </a:t>
            </a:r>
            <a:r>
              <a:rPr lang="pl-PL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Kowalska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661" y="2276872"/>
            <a:ext cx="3210173" cy="4312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11518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pl-PL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Żarłacz śniadaniowy</a:t>
            </a:r>
            <a:endParaRPr lang="pl-PL" sz="7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pl-PL" sz="4000" dirty="0"/>
              <a:t>Eryk Czarnecki 2a </a:t>
            </a:r>
          </a:p>
          <a:p>
            <a:pPr marL="514350" indent="-514350">
              <a:buFont typeface="+mj-lt"/>
              <a:buAutoNum type="arabicPeriod"/>
            </a:pPr>
            <a:r>
              <a:rPr lang="pl-PL" sz="4000" dirty="0"/>
              <a:t>Jakub </a:t>
            </a:r>
            <a:r>
              <a:rPr lang="pl-PL" sz="4000" dirty="0" err="1"/>
              <a:t>Podołowski</a:t>
            </a:r>
            <a:r>
              <a:rPr lang="pl-PL" sz="4000" dirty="0"/>
              <a:t> 1d </a:t>
            </a:r>
          </a:p>
          <a:p>
            <a:pPr marL="514350" indent="-514350">
              <a:buFont typeface="+mj-lt"/>
              <a:buAutoNum type="arabicPeriod"/>
            </a:pPr>
            <a:r>
              <a:rPr lang="pl-PL" sz="4000" dirty="0"/>
              <a:t>Patryk Przybysz 3f </a:t>
            </a:r>
          </a:p>
          <a:p>
            <a:pPr marL="514350" indent="-514350">
              <a:buFont typeface="+mj-lt"/>
              <a:buAutoNum type="arabicPeriod"/>
            </a:pPr>
            <a:r>
              <a:rPr lang="pl-PL" sz="4000" dirty="0"/>
              <a:t>Weronika Różańska 2d </a:t>
            </a:r>
          </a:p>
          <a:p>
            <a:pPr marL="514350" indent="-514350">
              <a:buFont typeface="+mj-lt"/>
              <a:buAutoNum type="arabicPeriod"/>
            </a:pPr>
            <a:r>
              <a:rPr lang="pl-PL" sz="4000" dirty="0"/>
              <a:t>Dominika Staśkiewicz 2h </a:t>
            </a:r>
          </a:p>
          <a:p>
            <a:pPr marL="514350" indent="-514350">
              <a:buFont typeface="+mj-lt"/>
              <a:buAutoNum type="arabicPeriod"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483004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pl-PL" sz="8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Sala strachu</a:t>
            </a:r>
            <a:endParaRPr lang="pl-PL" sz="8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pl-PL" sz="4800" dirty="0"/>
              <a:t>sala Pani Moniki </a:t>
            </a:r>
            <a:r>
              <a:rPr lang="pl-PL" sz="4800" dirty="0" err="1" smtClean="0"/>
              <a:t>Aumüller</a:t>
            </a:r>
            <a:r>
              <a:rPr lang="pl-PL" sz="4800" dirty="0" smtClean="0"/>
              <a:t>       </a:t>
            </a:r>
            <a:endParaRPr lang="pl-PL" sz="4800" dirty="0"/>
          </a:p>
          <a:p>
            <a:pPr marL="514350" indent="-514350">
              <a:buFont typeface="+mj-lt"/>
              <a:buAutoNum type="arabicPeriod"/>
            </a:pPr>
            <a:r>
              <a:rPr lang="pl-PL" sz="4800" dirty="0"/>
              <a:t>sala Pani Marty Moniki Bagińskiej</a:t>
            </a:r>
          </a:p>
          <a:p>
            <a:pPr marL="514350" indent="-514350">
              <a:buFont typeface="+mj-lt"/>
              <a:buAutoNum type="arabicPeriod"/>
            </a:pPr>
            <a:r>
              <a:rPr lang="pl-PL" sz="4800" dirty="0"/>
              <a:t>sala Pani Agaty </a:t>
            </a:r>
            <a:r>
              <a:rPr lang="pl-PL" sz="4800" dirty="0" err="1"/>
              <a:t>Kozerawskiej</a:t>
            </a:r>
            <a:r>
              <a:rPr lang="pl-PL" sz="4800" dirty="0"/>
              <a:t> </a:t>
            </a:r>
          </a:p>
          <a:p>
            <a:pPr marL="514350" indent="-514350">
              <a:buFont typeface="+mj-lt"/>
              <a:buAutoNum type="arabicPeriod"/>
            </a:pPr>
            <a:r>
              <a:rPr lang="pl-PL" sz="4800" dirty="0"/>
              <a:t>sala Pana Tomasza Ładziaka  </a:t>
            </a:r>
          </a:p>
          <a:p>
            <a:pPr marL="514350" indent="-514350">
              <a:buFont typeface="+mj-lt"/>
              <a:buAutoNum type="arabicPeriod"/>
            </a:pPr>
            <a:r>
              <a:rPr lang="pl-PL" sz="4800" dirty="0"/>
              <a:t>sala Pani Anny Obryckiej 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291039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ln w="19050">
            <a:solidFill>
              <a:srgbClr val="FFFFFF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pl-PL" sz="8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Sala strachu</a:t>
            </a:r>
            <a:endParaRPr lang="pl-PL" sz="8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53"/>
          <a:stretch/>
        </p:blipFill>
        <p:spPr bwMode="auto">
          <a:xfrm rot="20894750">
            <a:off x="71038" y="4556552"/>
            <a:ext cx="3051542" cy="2193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22324">
            <a:off x="6365302" y="2755270"/>
            <a:ext cx="2610036" cy="1740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ole tekstowe 2"/>
          <p:cNvSpPr txBox="1"/>
          <p:nvPr/>
        </p:nvSpPr>
        <p:spPr>
          <a:xfrm>
            <a:off x="2195736" y="1412776"/>
            <a:ext cx="453694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p. Monika </a:t>
            </a:r>
            <a:r>
              <a:rPr lang="pl-PL" sz="40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Aumüller</a:t>
            </a:r>
            <a:r>
              <a:rPr lang="pl-PL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pl-PL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19"/>
          <a:stretch/>
        </p:blipFill>
        <p:spPr bwMode="auto">
          <a:xfrm>
            <a:off x="3189830" y="2316519"/>
            <a:ext cx="3106648" cy="3456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9108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pl-PL" sz="72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Żarłacz Śniadaniowy</a:t>
            </a:r>
            <a:endParaRPr lang="pl-PL" sz="72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64915">
            <a:off x="236811" y="3320034"/>
            <a:ext cx="2564048" cy="325513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10419">
            <a:off x="6715103" y="4011890"/>
            <a:ext cx="2420429" cy="239395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ole tekstowe 2"/>
          <p:cNvSpPr txBox="1"/>
          <p:nvPr/>
        </p:nvSpPr>
        <p:spPr>
          <a:xfrm>
            <a:off x="2516342" y="1412776"/>
            <a:ext cx="424840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Eryk Czarnecki 2a</a:t>
            </a:r>
            <a:endParaRPr lang="pl-PL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85" r="9437"/>
          <a:stretch/>
        </p:blipFill>
        <p:spPr bwMode="auto">
          <a:xfrm>
            <a:off x="3275856" y="2372240"/>
            <a:ext cx="3145960" cy="4197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6417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pl-PL" sz="8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Kombinator</a:t>
            </a:r>
            <a:endParaRPr lang="pl-PL" sz="8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pole tekstowe 2"/>
          <p:cNvSpPr txBox="1"/>
          <p:nvPr/>
        </p:nvSpPr>
        <p:spPr>
          <a:xfrm>
            <a:off x="611560" y="1772815"/>
            <a:ext cx="835292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pl-PL" sz="4000" dirty="0"/>
              <a:t>Janusz Mróz 1h </a:t>
            </a:r>
          </a:p>
          <a:p>
            <a:pPr marL="342900" indent="-342900">
              <a:buFont typeface="+mj-lt"/>
              <a:buAutoNum type="arabicPeriod"/>
            </a:pPr>
            <a:r>
              <a:rPr lang="pl-PL" sz="4000" dirty="0"/>
              <a:t>Jan Murawski 3d </a:t>
            </a:r>
          </a:p>
          <a:p>
            <a:pPr marL="342900" indent="-342900">
              <a:buFont typeface="+mj-lt"/>
              <a:buAutoNum type="arabicPeriod"/>
            </a:pPr>
            <a:r>
              <a:rPr lang="pl-PL" sz="4000" dirty="0"/>
              <a:t>Daniel Ogonowski 2d </a:t>
            </a:r>
          </a:p>
          <a:p>
            <a:pPr marL="342900" indent="-342900">
              <a:buFont typeface="+mj-lt"/>
              <a:buAutoNum type="arabicPeriod"/>
            </a:pPr>
            <a:r>
              <a:rPr lang="pl-PL" sz="4000" dirty="0"/>
              <a:t>Dominik </a:t>
            </a:r>
            <a:r>
              <a:rPr lang="pl-PL" sz="4000" dirty="0" smtClean="0"/>
              <a:t>Szczepkowski 2a</a:t>
            </a:r>
            <a:endParaRPr lang="pl-PL" sz="4000" dirty="0"/>
          </a:p>
          <a:p>
            <a:pPr marL="342900" indent="-342900">
              <a:buFont typeface="+mj-lt"/>
              <a:buAutoNum type="arabicPeriod"/>
            </a:pPr>
            <a:r>
              <a:rPr lang="pl-PL" sz="4000" dirty="0"/>
              <a:t>Maria Wójcik 2h </a:t>
            </a:r>
          </a:p>
        </p:txBody>
      </p:sp>
    </p:spTree>
    <p:extLst>
      <p:ext uri="{BB962C8B-B14F-4D97-AF65-F5344CB8AC3E}">
        <p14:creationId xmlns:p14="http://schemas.microsoft.com/office/powerpoint/2010/main" val="1975386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ln w="952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pl-PL" sz="8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Kombinator</a:t>
            </a:r>
            <a:endParaRPr lang="pl-PL" sz="80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129"/>
          <a:stretch/>
        </p:blipFill>
        <p:spPr bwMode="auto">
          <a:xfrm>
            <a:off x="107504" y="4797152"/>
            <a:ext cx="2274024" cy="204369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3467" y="2420888"/>
            <a:ext cx="2652142" cy="278196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564904"/>
            <a:ext cx="3600400" cy="38251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ole tekstowe 2"/>
          <p:cNvSpPr txBox="1"/>
          <p:nvPr/>
        </p:nvSpPr>
        <p:spPr>
          <a:xfrm>
            <a:off x="971600" y="1412776"/>
            <a:ext cx="609532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Dominik </a:t>
            </a:r>
            <a:r>
              <a:rPr lang="pl-PL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Szczepkowski 2a</a:t>
            </a:r>
            <a:endParaRPr lang="pl-PL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04372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pl-PL" sz="8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Artysta roku </a:t>
            </a:r>
            <a:endParaRPr lang="pl-PL" sz="8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pole tekstowe 2"/>
          <p:cNvSpPr txBox="1"/>
          <p:nvPr/>
        </p:nvSpPr>
        <p:spPr>
          <a:xfrm>
            <a:off x="827584" y="1988839"/>
            <a:ext cx="5306004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pl-PL" sz="4000" dirty="0"/>
              <a:t>Marta </a:t>
            </a:r>
            <a:r>
              <a:rPr lang="pl-PL" sz="4000" dirty="0" err="1"/>
              <a:t>Bachta</a:t>
            </a:r>
            <a:r>
              <a:rPr lang="pl-PL" sz="4000" dirty="0"/>
              <a:t> 2f </a:t>
            </a:r>
          </a:p>
          <a:p>
            <a:pPr marL="342900" indent="-342900">
              <a:buFont typeface="+mj-lt"/>
              <a:buAutoNum type="arabicPeriod"/>
            </a:pPr>
            <a:r>
              <a:rPr lang="pl-PL" sz="4000" dirty="0"/>
              <a:t>Łukasz Bednarczyk 1h  </a:t>
            </a:r>
          </a:p>
          <a:p>
            <a:pPr marL="342900" indent="-342900">
              <a:buFont typeface="+mj-lt"/>
              <a:buAutoNum type="arabicPeriod"/>
            </a:pPr>
            <a:r>
              <a:rPr lang="pl-PL" sz="4000" dirty="0"/>
              <a:t>Adam </a:t>
            </a:r>
            <a:r>
              <a:rPr lang="pl-PL" sz="4000" dirty="0" err="1"/>
              <a:t>Gmur</a:t>
            </a:r>
            <a:r>
              <a:rPr lang="pl-PL" sz="4000" dirty="0"/>
              <a:t> 3e</a:t>
            </a:r>
          </a:p>
          <a:p>
            <a:pPr marL="342900" indent="-342900">
              <a:buFont typeface="+mj-lt"/>
              <a:buAutoNum type="arabicPeriod"/>
            </a:pPr>
            <a:r>
              <a:rPr lang="pl-PL" sz="4000" dirty="0"/>
              <a:t>Paulina Konopińska 3c </a:t>
            </a:r>
          </a:p>
          <a:p>
            <a:pPr marL="342900" indent="-342900">
              <a:buFont typeface="+mj-lt"/>
              <a:buAutoNum type="arabicPeriod"/>
            </a:pPr>
            <a:r>
              <a:rPr lang="pl-PL" sz="4000" dirty="0"/>
              <a:t>Marcin Mikołajczyk 1a </a:t>
            </a:r>
          </a:p>
        </p:txBody>
      </p:sp>
    </p:spTree>
    <p:extLst>
      <p:ext uri="{BB962C8B-B14F-4D97-AF65-F5344CB8AC3E}">
        <p14:creationId xmlns:p14="http://schemas.microsoft.com/office/powerpoint/2010/main" val="4134507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pl-PL" sz="8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Artysta roku </a:t>
            </a:r>
            <a:endParaRPr lang="pl-PL" sz="80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effectLst>
                <a:glow rad="53100">
                  <a:schemeClr val="accent6">
                    <a:satMod val="180000"/>
                    <a:alpha val="3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pole tekstowe 2"/>
          <p:cNvSpPr txBox="1"/>
          <p:nvPr/>
        </p:nvSpPr>
        <p:spPr>
          <a:xfrm>
            <a:off x="1547664" y="1772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l-PL"/>
          </a:p>
        </p:txBody>
      </p:sp>
      <p:sp>
        <p:nvSpPr>
          <p:cNvPr id="4" name="pole tekstowe 3"/>
          <p:cNvSpPr txBox="1"/>
          <p:nvPr/>
        </p:nvSpPr>
        <p:spPr>
          <a:xfrm>
            <a:off x="2483768" y="1556791"/>
            <a:ext cx="394345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Marta </a:t>
            </a:r>
            <a:r>
              <a:rPr lang="pl-PL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Bachta</a:t>
            </a:r>
            <a:r>
              <a:rPr lang="pl-PL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l-PL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2f</a:t>
            </a:r>
            <a:endParaRPr lang="pl-PL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9510" y="2393443"/>
            <a:ext cx="3117340" cy="41564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40638">
            <a:off x="220245" y="3034274"/>
            <a:ext cx="2476902" cy="31217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1773992"/>
            <a:ext cx="2108553" cy="31417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6991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pl-PL" sz="8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Lizus</a:t>
            </a:r>
            <a:endParaRPr lang="pl-PL" sz="8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pole tekstowe 2"/>
          <p:cNvSpPr txBox="1"/>
          <p:nvPr/>
        </p:nvSpPr>
        <p:spPr>
          <a:xfrm>
            <a:off x="323528" y="1772816"/>
            <a:ext cx="806609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pl-PL" sz="4000" dirty="0"/>
              <a:t>Michał Kawęcki 2f </a:t>
            </a:r>
          </a:p>
          <a:p>
            <a:pPr marL="342900" indent="-342900">
              <a:buFont typeface="+mj-lt"/>
              <a:buAutoNum type="arabicPeriod"/>
            </a:pPr>
            <a:r>
              <a:rPr lang="pl-PL" sz="4000" dirty="0"/>
              <a:t>Klaudia Mazurkiewicz 1e</a:t>
            </a:r>
          </a:p>
          <a:p>
            <a:pPr marL="342900" indent="-342900">
              <a:buFont typeface="+mj-lt"/>
              <a:buAutoNum type="arabicPeriod"/>
            </a:pPr>
            <a:r>
              <a:rPr lang="pl-PL" sz="4000" dirty="0"/>
              <a:t>Kamil Stępniak 2a</a:t>
            </a:r>
          </a:p>
          <a:p>
            <a:pPr marL="342900" indent="-342900">
              <a:buFont typeface="+mj-lt"/>
              <a:buAutoNum type="arabicPeriod"/>
            </a:pPr>
            <a:r>
              <a:rPr lang="pl-PL" sz="4000" dirty="0"/>
              <a:t>Hubert Wojda 1a </a:t>
            </a:r>
          </a:p>
          <a:p>
            <a:pPr marL="342900" indent="-342900">
              <a:buFont typeface="+mj-lt"/>
              <a:buAutoNum type="arabicPeriod"/>
            </a:pPr>
            <a:r>
              <a:rPr lang="pl-PL" sz="4000" dirty="0"/>
              <a:t>Klaudia </a:t>
            </a:r>
            <a:r>
              <a:rPr lang="pl-PL" sz="4000" dirty="0" err="1"/>
              <a:t>Wyrwich</a:t>
            </a:r>
            <a:r>
              <a:rPr lang="pl-PL" sz="4000" dirty="0"/>
              <a:t> 3a </a:t>
            </a:r>
          </a:p>
        </p:txBody>
      </p:sp>
    </p:spTree>
    <p:extLst>
      <p:ext uri="{BB962C8B-B14F-4D97-AF65-F5344CB8AC3E}">
        <p14:creationId xmlns:p14="http://schemas.microsoft.com/office/powerpoint/2010/main" val="250604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pl-PL" sz="8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Lizus</a:t>
            </a:r>
            <a:endParaRPr lang="pl-PL" sz="80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45275"/>
            <a:ext cx="3328987" cy="22923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ole tekstowe 2"/>
          <p:cNvSpPr txBox="1"/>
          <p:nvPr/>
        </p:nvSpPr>
        <p:spPr>
          <a:xfrm>
            <a:off x="2166347" y="1412776"/>
            <a:ext cx="442300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Michał Kawęcki </a:t>
            </a:r>
            <a:r>
              <a:rPr lang="pl-PL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2f</a:t>
            </a:r>
            <a:endParaRPr lang="pl-PL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33" t="33185" r="14034"/>
          <a:stretch/>
        </p:blipFill>
        <p:spPr bwMode="auto">
          <a:xfrm>
            <a:off x="3491880" y="2348880"/>
            <a:ext cx="2227694" cy="419279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4514" y="2492896"/>
            <a:ext cx="2304256" cy="2304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9588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Niestandardowy 37">
      <a:dk1>
        <a:sysClr val="windowText" lastClr="000000"/>
      </a:dk1>
      <a:lt1>
        <a:srgbClr val="B2A2C7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2596</TotalTime>
  <Words>251</Words>
  <Application>Microsoft Office PowerPoint</Application>
  <PresentationFormat>Pokaz na ekranie (4:3)</PresentationFormat>
  <Paragraphs>83</Paragraphs>
  <Slides>21</Slides>
  <Notes>1</Notes>
  <HiddenSlides>0</HiddenSlides>
  <MMClips>0</MMClips>
  <ScaleCrop>false</ScaleCrop>
  <HeadingPairs>
    <vt:vector size="6" baseType="variant">
      <vt:variant>
        <vt:lpstr>Używane czcionki</vt:lpstr>
      </vt:variant>
      <vt:variant>
        <vt:i4>2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21</vt:i4>
      </vt:variant>
    </vt:vector>
  </HeadingPairs>
  <TitlesOfParts>
    <vt:vector size="24" baseType="lpstr">
      <vt:lpstr>Arial</vt:lpstr>
      <vt:lpstr>Calibri</vt:lpstr>
      <vt:lpstr>Motyw pakietu Office</vt:lpstr>
      <vt:lpstr>Bergerki i Stasieńki </vt:lpstr>
      <vt:lpstr>Żarłacz śniadaniowy</vt:lpstr>
      <vt:lpstr>Żarłacz Śniadaniowy</vt:lpstr>
      <vt:lpstr>Kombinator</vt:lpstr>
      <vt:lpstr>Kombinator</vt:lpstr>
      <vt:lpstr>Artysta roku </vt:lpstr>
      <vt:lpstr>Artysta roku </vt:lpstr>
      <vt:lpstr>Lizus</vt:lpstr>
      <vt:lpstr>Lizus</vt:lpstr>
      <vt:lpstr>Pyskacz</vt:lpstr>
      <vt:lpstr>Pyskacz</vt:lpstr>
      <vt:lpstr>Top chef </vt:lpstr>
      <vt:lpstr>Top chef </vt:lpstr>
      <vt:lpstr>Oko Saurona</vt:lpstr>
      <vt:lpstr>Oko Saurona</vt:lpstr>
      <vt:lpstr>Kaktus mi tu prędzej wyrośnie, jak zdasz u mnie na 4</vt:lpstr>
      <vt:lpstr>Kaktus mi tu prędzej wyrośnie, jak zdasz u mnie na 4</vt:lpstr>
      <vt:lpstr>Krzykacz roku </vt:lpstr>
      <vt:lpstr>Krzykacz roku</vt:lpstr>
      <vt:lpstr>Sala strachu</vt:lpstr>
      <vt:lpstr>Sala strachu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sony</dc:creator>
  <cp:lastModifiedBy>Tomasz Ładziak</cp:lastModifiedBy>
  <cp:revision>39</cp:revision>
  <dcterms:created xsi:type="dcterms:W3CDTF">2016-05-14T12:48:17Z</dcterms:created>
  <dcterms:modified xsi:type="dcterms:W3CDTF">2016-06-01T16:54:23Z</dcterms:modified>
</cp:coreProperties>
</file>